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9" r:id="rId25"/>
    <p:sldId id="28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5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37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94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41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61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87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54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54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65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59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82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8195-AF9B-4B05-A659-623ABE9A8D05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0FF8-64FB-4D39-90FF-19D2908603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5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22876" y="-15542"/>
            <a:ext cx="8101408" cy="1470025"/>
          </a:xfrm>
        </p:spPr>
        <p:txBody>
          <a:bodyPr/>
          <a:lstStyle/>
          <a:p>
            <a:r>
              <a:rPr lang="es-MX" dirty="0" smtClean="0">
                <a:latin typeface="Britannic Bold" pitchFamily="34" charset="0"/>
              </a:rPr>
              <a:t>REPORTE </a:t>
            </a:r>
            <a:r>
              <a:rPr lang="es-MX" dirty="0" err="1" smtClean="0">
                <a:latin typeface="Britannic Bold" pitchFamily="34" charset="0"/>
              </a:rPr>
              <a:t>SRFT</a:t>
            </a:r>
            <a:r>
              <a:rPr lang="es-MX" dirty="0" smtClean="0">
                <a:latin typeface="Britannic Bold" pitchFamily="34" charset="0"/>
              </a:rPr>
              <a:t> </a:t>
            </a:r>
            <a:r>
              <a:rPr lang="es-MX" dirty="0" err="1" smtClean="0">
                <a:latin typeface="Britannic Bold" pitchFamily="34" charset="0"/>
              </a:rPr>
              <a:t>FAIS</a:t>
            </a:r>
            <a:r>
              <a:rPr lang="es-MX" dirty="0" smtClean="0">
                <a:latin typeface="Britannic Bold" pitchFamily="34" charset="0"/>
              </a:rPr>
              <a:t> MUNICIPAL </a:t>
            </a:r>
            <a:endParaRPr lang="es-MX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400800" cy="720080"/>
          </a:xfrm>
        </p:spPr>
        <p:txBody>
          <a:bodyPr/>
          <a:lstStyle/>
          <a:p>
            <a:r>
              <a:rPr lang="es-MX" b="1" dirty="0" smtClean="0">
                <a:latin typeface="Britannic Bold" pitchFamily="34" charset="0"/>
              </a:rPr>
              <a:t>TERCER TRIMESTRE 2024</a:t>
            </a:r>
            <a:endParaRPr lang="es-MX" b="1" dirty="0">
              <a:latin typeface="Britannic Bold" pitchFamily="34" charset="0"/>
            </a:endParaRPr>
          </a:p>
        </p:txBody>
      </p:sp>
      <p:pic>
        <p:nvPicPr>
          <p:cNvPr id="1026" name="Picture 2" descr="C:\Users\pc\Desktop\logos\AYTO 2021-2024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" y="0"/>
            <a:ext cx="1120147" cy="11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4" y="1412776"/>
            <a:ext cx="8553178" cy="51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97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73208" cy="55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49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4993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0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54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33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180528" y="229141"/>
            <a:ext cx="5698976" cy="724942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Britannic Bold" pitchFamily="34" charset="0"/>
              </a:rPr>
              <a:t>DESTINO DEL GASTO</a:t>
            </a:r>
            <a:endParaRPr lang="es-MX" dirty="0">
              <a:latin typeface="Britannic Bold" pitchFamily="34" charset="0"/>
            </a:endParaRPr>
          </a:p>
        </p:txBody>
      </p:sp>
      <p:pic>
        <p:nvPicPr>
          <p:cNvPr id="4" name="Picture 2" descr="C:\Users\pc\Desktop\logos\AYTO 2021-2024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1000449"/>
            <a:ext cx="8981728" cy="56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55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6" y="836712"/>
            <a:ext cx="8928992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0" y="692696"/>
            <a:ext cx="8974019" cy="56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07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5" y="764704"/>
            <a:ext cx="887138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6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9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51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8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3" y="197602"/>
            <a:ext cx="5698976" cy="724942"/>
          </a:xfrm>
        </p:spPr>
        <p:txBody>
          <a:bodyPr>
            <a:noAutofit/>
          </a:bodyPr>
          <a:lstStyle/>
          <a:p>
            <a:r>
              <a:rPr lang="es-MX" dirty="0">
                <a:latin typeface="Britannic Bold" pitchFamily="34" charset="0"/>
              </a:rPr>
              <a:t>EJERCICIO DEL GASTO</a:t>
            </a:r>
          </a:p>
        </p:txBody>
      </p:sp>
      <p:pic>
        <p:nvPicPr>
          <p:cNvPr id="3" name="Picture 2" descr="C:\Users\pc\Desktop\logos\AYTO 2021-2024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53" y="0"/>
            <a:ext cx="1120147" cy="11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8" y="1120147"/>
            <a:ext cx="8757361" cy="56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59618" cy="55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69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0" y="980728"/>
            <a:ext cx="87561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1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6" y="836712"/>
            <a:ext cx="8904320" cy="54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56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6" y="908720"/>
            <a:ext cx="8838999" cy="55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77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8873" y="0"/>
            <a:ext cx="3733552" cy="724942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Britannic Bold" pitchFamily="34" charset="0"/>
              </a:rPr>
              <a:t>INDICADORES</a:t>
            </a:r>
            <a:endParaRPr lang="es-MX" dirty="0">
              <a:latin typeface="Britannic Bold" pitchFamily="34" charset="0"/>
            </a:endParaRPr>
          </a:p>
        </p:txBody>
      </p:sp>
      <p:pic>
        <p:nvPicPr>
          <p:cNvPr id="4" name="Picture 2" descr="C:\Users\pc\Desktop\logos\AYTO 2021-2024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99" y="116632"/>
            <a:ext cx="787491" cy="7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84976" cy="54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2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6" y="836712"/>
            <a:ext cx="890927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17408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ritannic Bold" pitchFamily="34" charset="0"/>
              </a:rPr>
              <a:t>REPORTE DE INDICADORES </a:t>
            </a:r>
            <a:endParaRPr lang="es-MX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93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03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ritannic Bold" pitchFamily="34" charset="0"/>
              </a:rPr>
              <a:t>EXTRACCIÓN DE INFORMACIÓN</a:t>
            </a:r>
            <a:endParaRPr lang="es-MX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7320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65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4381"/>
            <a:ext cx="892899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4012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ritannic Bold" pitchFamily="34" charset="0"/>
              </a:rPr>
              <a:t>ANALÍTICO DE AVANCES </a:t>
            </a:r>
            <a:endParaRPr lang="es-MX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9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4" y="761012"/>
            <a:ext cx="8871386" cy="583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548679"/>
            <a:ext cx="8640968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4799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ritannic Bold" pitchFamily="34" charset="0"/>
              </a:rPr>
              <a:t>REPORTE DEL EJERCICIO </a:t>
            </a:r>
            <a:endParaRPr lang="es-MX" dirty="0">
              <a:latin typeface="Britannic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7322"/>
            <a:ext cx="8806346" cy="600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66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6313"/>
            <a:ext cx="88713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8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" y="836712"/>
            <a:ext cx="887138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ritannic Bold" pitchFamily="34" charset="0"/>
              </a:rPr>
              <a:t>EXTRACCIÓN DE INFORMACIÓN</a:t>
            </a:r>
            <a:endParaRPr lang="es-MX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620688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32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2" y="620688"/>
            <a:ext cx="87561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26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</Words>
  <Application>Microsoft Office PowerPoint</Application>
  <PresentationFormat>Presentación en pantalla (4:3)</PresentationFormat>
  <Paragraphs>10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REPORTE SRFT FAIS MUNICIPAL </vt:lpstr>
      <vt:lpstr>EJERCICIO DEL GASTO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DESTINO DEL GASTO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SRFT FAIS MUNICIPAL</dc:title>
  <dc:creator>pc</dc:creator>
  <cp:lastModifiedBy>pc</cp:lastModifiedBy>
  <cp:revision>8</cp:revision>
  <dcterms:created xsi:type="dcterms:W3CDTF">2024-10-30T15:03:12Z</dcterms:created>
  <dcterms:modified xsi:type="dcterms:W3CDTF">2024-10-31T14:39:22Z</dcterms:modified>
</cp:coreProperties>
</file>