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2" r:id="rId8"/>
    <p:sldId id="263" r:id="rId9"/>
    <p:sldId id="273" r:id="rId10"/>
    <p:sldId id="274" r:id="rId11"/>
    <p:sldId id="264" r:id="rId12"/>
    <p:sldId id="265" r:id="rId13"/>
    <p:sldId id="266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67" r:id="rId23"/>
    <p:sldId id="268" r:id="rId24"/>
    <p:sldId id="285" r:id="rId25"/>
    <p:sldId id="286" r:id="rId26"/>
    <p:sldId id="287" r:id="rId27"/>
    <p:sldId id="270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745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35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03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1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145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396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95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18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629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47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51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FC02B-33FD-4FBA-8EC3-34B86223EAA9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5BCCF-FF95-4709-B95E-59F5A88A08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5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25112" y="44624"/>
            <a:ext cx="7560840" cy="1470025"/>
          </a:xfrm>
        </p:spPr>
        <p:txBody>
          <a:bodyPr>
            <a:normAutofit/>
          </a:bodyPr>
          <a:lstStyle/>
          <a:p>
            <a:r>
              <a:rPr lang="es-MX" sz="4000" u="sng" dirty="0" smtClean="0">
                <a:latin typeface="Britannic Bold" pitchFamily="34" charset="0"/>
              </a:rPr>
              <a:t>INFORME DEFINITIVO </a:t>
            </a:r>
            <a:r>
              <a:rPr lang="es-MX" sz="4000" u="sng" dirty="0" err="1" smtClean="0">
                <a:latin typeface="Britannic Bold" pitchFamily="34" charset="0"/>
              </a:rPr>
              <a:t>FAIS</a:t>
            </a:r>
            <a:r>
              <a:rPr lang="es-MX" sz="4000" u="sng" dirty="0" smtClean="0">
                <a:latin typeface="Britannic Bold" pitchFamily="34" charset="0"/>
              </a:rPr>
              <a:t> 2023</a:t>
            </a:r>
            <a:endParaRPr lang="es-MX" sz="4000" u="sng" dirty="0">
              <a:latin typeface="Britannic Bol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2" y="1412776"/>
            <a:ext cx="8568952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pc\Desktop\logos\LOGO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1" y="44624"/>
            <a:ext cx="936104" cy="12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2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055"/>
            <a:ext cx="8928992" cy="608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45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004" y="341512"/>
            <a:ext cx="6400800" cy="461665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u="sng" dirty="0">
                <a:solidFill>
                  <a:schemeClr val="tx1"/>
                </a:solidFill>
                <a:latin typeface="Britannic Bold" pitchFamily="34" charset="0"/>
              </a:rPr>
              <a:t>DESTINO DEL GASTO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4" y="908720"/>
            <a:ext cx="8856985" cy="587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pc\Desktop\logos\LOG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735" y="113484"/>
            <a:ext cx="2016609" cy="6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c\Desktop\logos\LOG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3485"/>
            <a:ext cx="2016609" cy="6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9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933" y="-171400"/>
            <a:ext cx="421195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MX" sz="2400" b="1" u="sng" dirty="0">
                <a:solidFill>
                  <a:schemeClr val="tx2"/>
                </a:solidFill>
                <a:latin typeface="Britannic Bold" pitchFamily="34" charset="0"/>
              </a:rPr>
              <a:t>REPORTE DE PROYECTOS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7138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70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713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35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4" y="692696"/>
            <a:ext cx="87561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83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7125"/>
            <a:ext cx="8856984" cy="56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30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864095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27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12968" cy="559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10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48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692696"/>
            <a:ext cx="87561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18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64095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546" y="3326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 smtClean="0">
                <a:latin typeface="Britannic Bold" pitchFamily="34" charset="0"/>
              </a:rPr>
              <a:t>EJERCICIO DEL GASTO</a:t>
            </a:r>
            <a:endParaRPr lang="es-MX" sz="2400" u="sng" dirty="0">
              <a:latin typeface="Britannic Bold" pitchFamily="34" charset="0"/>
            </a:endParaRPr>
          </a:p>
        </p:txBody>
      </p:sp>
      <p:pic>
        <p:nvPicPr>
          <p:cNvPr id="3" name="Picture 2" descr="C:\Users\pc\Desktop\logos\LOG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3485"/>
            <a:ext cx="2016609" cy="6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490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48680"/>
            <a:ext cx="898659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51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8659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59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6400800" cy="584775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l"/>
            <a:r>
              <a:rPr lang="es-MX" u="sng" dirty="0">
                <a:solidFill>
                  <a:schemeClr val="tx1"/>
                </a:solidFill>
                <a:latin typeface="Britannic Bold" pitchFamily="34" charset="0"/>
              </a:rPr>
              <a:t>INDICADORES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8450"/>
            <a:ext cx="893196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pc\Desktop\logos\LOG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3485"/>
            <a:ext cx="2016609" cy="6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90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88640"/>
            <a:ext cx="518457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2400" b="1" u="sng">
                <a:solidFill>
                  <a:schemeClr val="tx2"/>
                </a:solidFill>
                <a:latin typeface="Britannic Bold" pitchFamily="34" charset="0"/>
                <a:ea typeface="+mj-ea"/>
                <a:cs typeface="+mj-cs"/>
              </a:defRPr>
            </a:lvl1pPr>
          </a:lstStyle>
          <a:p>
            <a:r>
              <a:rPr lang="es-MX" dirty="0"/>
              <a:t>REPORTE DE INDICADORES</a:t>
            </a:r>
          </a:p>
        </p:txBody>
      </p:sp>
    </p:spTree>
    <p:extLst>
      <p:ext uri="{BB962C8B-B14F-4D97-AF65-F5344CB8AC3E}">
        <p14:creationId xmlns:p14="http://schemas.microsoft.com/office/powerpoint/2010/main" val="3477948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90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3207"/>
            <a:ext cx="9002822" cy="562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11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20472" cy="551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287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26"/>
            <a:ext cx="478802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MX" sz="2400" b="1" u="sng" dirty="0" smtClean="0">
                <a:solidFill>
                  <a:schemeClr val="tx2"/>
                </a:solidFill>
                <a:latin typeface="Britannic Bold" pitchFamily="34" charset="0"/>
              </a:rPr>
              <a:t>EXTRACCIÓN </a:t>
            </a:r>
            <a:r>
              <a:rPr lang="es-MX" sz="2400" b="1" u="sng" dirty="0">
                <a:solidFill>
                  <a:schemeClr val="tx2"/>
                </a:solidFill>
                <a:latin typeface="Britannic Bold" pitchFamily="34" charset="0"/>
              </a:rPr>
              <a:t>DE </a:t>
            </a:r>
            <a:r>
              <a:rPr lang="es-MX" sz="2400" b="1" u="sng" dirty="0" smtClean="0">
                <a:solidFill>
                  <a:schemeClr val="tx2"/>
                </a:solidFill>
                <a:latin typeface="Britannic Bold" pitchFamily="34" charset="0"/>
              </a:rPr>
              <a:t>INFORMACIÓN</a:t>
            </a:r>
            <a:endParaRPr lang="es-MX" sz="2400" b="1" u="sng" dirty="0">
              <a:solidFill>
                <a:schemeClr val="tx2"/>
              </a:solidFill>
              <a:latin typeface="Britannic Bol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17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307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35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9964"/>
            <a:ext cx="4752528" cy="1143000"/>
          </a:xfrm>
        </p:spPr>
        <p:txBody>
          <a:bodyPr>
            <a:normAutofit/>
          </a:bodyPr>
          <a:lstStyle/>
          <a:p>
            <a:pPr algn="l"/>
            <a:r>
              <a:rPr lang="es-MX" sz="2400" b="1" u="sng" dirty="0" smtClean="0">
                <a:solidFill>
                  <a:schemeClr val="tx2"/>
                </a:solidFill>
                <a:latin typeface="Britannic Bold" pitchFamily="34" charset="0"/>
              </a:rPr>
              <a:t>ANALÍTICO DE AVANCES</a:t>
            </a:r>
            <a:endParaRPr lang="es-MX" sz="2400" b="1" u="sng" dirty="0">
              <a:solidFill>
                <a:schemeClr val="tx2"/>
              </a:solidFill>
              <a:latin typeface="Britann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1698"/>
            <a:ext cx="86409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280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875617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75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713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02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3610744" cy="1143000"/>
          </a:xfrm>
        </p:spPr>
        <p:txBody>
          <a:bodyPr/>
          <a:lstStyle/>
          <a:p>
            <a:r>
              <a:rPr lang="es-MX" sz="2400" b="1" u="sng" dirty="0">
                <a:solidFill>
                  <a:schemeClr val="tx2"/>
                </a:solidFill>
                <a:latin typeface="Britannic Bold" pitchFamily="34" charset="0"/>
              </a:rPr>
              <a:t>REPORTE</a:t>
            </a:r>
            <a:r>
              <a:rPr lang="es-MX" dirty="0" smtClean="0"/>
              <a:t> </a:t>
            </a:r>
            <a:r>
              <a:rPr lang="es-MX" sz="2400" b="1" u="sng" dirty="0">
                <a:solidFill>
                  <a:schemeClr val="tx2"/>
                </a:solidFill>
                <a:latin typeface="Britannic Bold" pitchFamily="34" charset="0"/>
              </a:rPr>
              <a:t>DEL EJERCICIO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31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0" y="620688"/>
            <a:ext cx="887138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7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2580"/>
            <a:ext cx="885698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20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24"/>
            <a:ext cx="447484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MX" sz="2400" b="1" u="sng" dirty="0">
                <a:solidFill>
                  <a:schemeClr val="tx2"/>
                </a:solidFill>
                <a:latin typeface="Britannic Bold" pitchFamily="34" charset="0"/>
              </a:rPr>
              <a:t>EXTRACCIÓN DE </a:t>
            </a:r>
            <a:r>
              <a:rPr lang="es-MX" sz="2400" b="1" u="sng" dirty="0" smtClean="0">
                <a:solidFill>
                  <a:schemeClr val="tx2"/>
                </a:solidFill>
                <a:latin typeface="Britannic Bold" pitchFamily="34" charset="0"/>
              </a:rPr>
              <a:t>INFORMACIÓN </a:t>
            </a:r>
            <a:endParaRPr lang="es-MX" sz="2400" b="1" u="sng" dirty="0">
              <a:solidFill>
                <a:schemeClr val="tx2"/>
              </a:solidFill>
              <a:latin typeface="Britannic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7138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96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12968" cy="590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7129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29</Words>
  <Application>Microsoft Office PowerPoint</Application>
  <PresentationFormat>Presentación en pantalla (4:3)</PresentationFormat>
  <Paragraphs>10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INFORME DEFINITIVO FAIS 2023</vt:lpstr>
      <vt:lpstr>Presentación de PowerPoint</vt:lpstr>
      <vt:lpstr>ANALÍTICO DE AVANCES</vt:lpstr>
      <vt:lpstr>Presentación de PowerPoint</vt:lpstr>
      <vt:lpstr>REPORTE DEL EJERCICIO </vt:lpstr>
      <vt:lpstr>Presentación de PowerPoint</vt:lpstr>
      <vt:lpstr>Presentación de PowerPoint</vt:lpstr>
      <vt:lpstr>EXTRACCIÓN DE INFORMACIÓN </vt:lpstr>
      <vt:lpstr>Presentación de PowerPoint</vt:lpstr>
      <vt:lpstr>Presentación de PowerPoint</vt:lpstr>
      <vt:lpstr>Presentación de PowerPoint</vt:lpstr>
      <vt:lpstr>REPORTE DE PROYECTOS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EXTRACCIÓN DE INFORMACIÓN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 FAIS</dc:title>
  <dc:creator>pc</dc:creator>
  <cp:lastModifiedBy>pc</cp:lastModifiedBy>
  <cp:revision>10</cp:revision>
  <dcterms:created xsi:type="dcterms:W3CDTF">2024-08-05T14:34:45Z</dcterms:created>
  <dcterms:modified xsi:type="dcterms:W3CDTF">2024-08-05T16:35:02Z</dcterms:modified>
</cp:coreProperties>
</file>