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59" r:id="rId6"/>
    <p:sldId id="266" r:id="rId7"/>
    <p:sldId id="267" r:id="rId8"/>
    <p:sldId id="268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94660"/>
  </p:normalViewPr>
  <p:slideViewPr>
    <p:cSldViewPr>
      <p:cViewPr varScale="1">
        <p:scale>
          <a:sx n="89" d="100"/>
          <a:sy n="8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81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8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00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9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2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0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1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04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4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58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87EDB-265E-4184-90F3-CAA764C17CB4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85C1-FB25-40DA-87A9-3B1DD5E881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62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964488" cy="1080120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Britannic Bold" pitchFamily="34" charset="0"/>
              </a:rPr>
              <a:t>REPORTE </a:t>
            </a:r>
            <a:r>
              <a:rPr lang="es-MX" sz="3600" dirty="0" err="1" smtClean="0">
                <a:latin typeface="Britannic Bold" pitchFamily="34" charset="0"/>
              </a:rPr>
              <a:t>SRFT</a:t>
            </a:r>
            <a:r>
              <a:rPr lang="es-MX" sz="3600" dirty="0" smtClean="0">
                <a:latin typeface="Britannic Bold" pitchFamily="34" charset="0"/>
              </a:rPr>
              <a:t> </a:t>
            </a:r>
            <a:r>
              <a:rPr lang="es-MX" sz="3600" dirty="0" err="1" smtClean="0">
                <a:latin typeface="Britannic Bold" pitchFamily="34" charset="0"/>
              </a:rPr>
              <a:t>REVUPE</a:t>
            </a:r>
            <a:r>
              <a:rPr lang="es-MX" sz="3600" dirty="0" smtClean="0">
                <a:latin typeface="Britannic Bold" pitchFamily="34" charset="0"/>
              </a:rPr>
              <a:t> CICLO DEL RECURSO 2022</a:t>
            </a:r>
            <a:endParaRPr lang="es-MX" sz="3600" dirty="0">
              <a:latin typeface="Britannic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1124744"/>
            <a:ext cx="5184576" cy="936104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latin typeface="Britannic Bold" pitchFamily="34" charset="0"/>
              </a:rPr>
              <a:t>INFORME DEFINITIVO</a:t>
            </a:r>
            <a:endParaRPr lang="es-MX" sz="2800" u="sng" dirty="0">
              <a:latin typeface="Britannic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56984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logos\LOG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45716" cy="13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51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DESTINO DEL GASTO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47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REPORTE DE PROYECTOS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4855162" cy="30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99392"/>
            <a:ext cx="4176464" cy="1143000"/>
          </a:xfrm>
        </p:spPr>
        <p:txBody>
          <a:bodyPr>
            <a:noAutofit/>
          </a:bodyPr>
          <a:lstStyle/>
          <a:p>
            <a:pPr algn="l"/>
            <a:r>
              <a:rPr lang="es-MX" sz="3200" u="sng" dirty="0">
                <a:latin typeface="Britannic Bold" pitchFamily="34" charset="0"/>
              </a:rPr>
              <a:t>EJERCICIO DEL </a:t>
            </a:r>
            <a:r>
              <a:rPr lang="es-MX" sz="3200" u="sng" dirty="0" smtClean="0">
                <a:latin typeface="Britannic Bold" pitchFamily="34" charset="0"/>
              </a:rPr>
              <a:t>GASTO</a:t>
            </a:r>
            <a:endParaRPr lang="es-MX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" y="836712"/>
            <a:ext cx="888163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2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58" y="0"/>
            <a:ext cx="3250704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ANALÍTICO DE AVANCE </a:t>
            </a:r>
            <a:endParaRPr lang="es-MX" sz="2400" b="1" u="sng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4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0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07"/>
            <a:ext cx="3754760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REPORTE DEL EJERCICIO</a:t>
            </a:r>
            <a:endParaRPr lang="es-MX" sz="2400" b="1" u="sng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69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3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713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5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EXTRACCION</a:t>
            </a:r>
            <a:r>
              <a:rPr lang="es-MX" dirty="0" smtClean="0"/>
              <a:t> DE </a:t>
            </a:r>
            <a:r>
              <a:rPr lang="es-MX" dirty="0" err="1" smtClean="0"/>
              <a:t>INFORMACION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5848872" cy="365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36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</Words>
  <Application>Microsoft Office PowerPoint</Application>
  <PresentationFormat>Presentación en pantalla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REPORTE SRFT REVUPE CICLO DEL RECURSO 2022</vt:lpstr>
      <vt:lpstr>EJERCICIO DEL GASTO</vt:lpstr>
      <vt:lpstr>ANALÍTICO DE AVANCE </vt:lpstr>
      <vt:lpstr>Presentación de PowerPoint</vt:lpstr>
      <vt:lpstr>REPORTE DEL EJERCICIO</vt:lpstr>
      <vt:lpstr>Presentación de PowerPoint</vt:lpstr>
      <vt:lpstr>Presentación de PowerPoint</vt:lpstr>
      <vt:lpstr>Presentación de PowerPoint</vt:lpstr>
      <vt:lpstr>EXTRACCION DE INFORMACION </vt:lpstr>
      <vt:lpstr>Presentación de PowerPoint</vt:lpstr>
      <vt:lpstr>Presentación de PowerPoint</vt:lpstr>
      <vt:lpstr>REPORTE DE PROYECTOS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REVUPE 2022</dc:title>
  <dc:creator>pc</dc:creator>
  <cp:lastModifiedBy>pc</cp:lastModifiedBy>
  <cp:revision>8</cp:revision>
  <dcterms:created xsi:type="dcterms:W3CDTF">2024-08-05T14:42:32Z</dcterms:created>
  <dcterms:modified xsi:type="dcterms:W3CDTF">2024-08-05T17:08:40Z</dcterms:modified>
</cp:coreProperties>
</file>