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45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24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8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68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397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0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18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126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18A4-F8CF-48BA-93BB-A2509ABE16E2}" type="datetimeFigureOut">
              <a:rPr lang="es-MX" smtClean="0"/>
              <a:t>05/08/2024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EE2A-F063-4938-92A0-B448ADAF01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18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20079" y="0"/>
            <a:ext cx="7772400" cy="1470025"/>
          </a:xfrm>
        </p:spPr>
        <p:txBody>
          <a:bodyPr/>
          <a:lstStyle/>
          <a:p>
            <a:r>
              <a:rPr lang="es-MX" dirty="0" smtClean="0">
                <a:latin typeface="Britannic Bold" pitchFamily="34" charset="0"/>
              </a:rPr>
              <a:t>REPORTE </a:t>
            </a:r>
            <a:r>
              <a:rPr lang="es-MX" dirty="0" err="1" smtClean="0">
                <a:latin typeface="Britannic Bold" pitchFamily="34" charset="0"/>
              </a:rPr>
              <a:t>SRFT</a:t>
            </a:r>
            <a:r>
              <a:rPr lang="es-MX" dirty="0" smtClean="0">
                <a:latin typeface="Britannic Bold" pitchFamily="34" charset="0"/>
              </a:rPr>
              <a:t> </a:t>
            </a:r>
            <a:r>
              <a:rPr lang="es-MX" dirty="0" err="1" smtClean="0">
                <a:latin typeface="Britannic Bold" pitchFamily="34" charset="0"/>
              </a:rPr>
              <a:t>REVUPE</a:t>
            </a:r>
            <a:r>
              <a:rPr lang="es-MX" dirty="0" smtClean="0">
                <a:latin typeface="Britannic Bold" pitchFamily="34" charset="0"/>
              </a:rPr>
              <a:t> 2023</a:t>
            </a:r>
            <a:endParaRPr lang="es-MX" dirty="0">
              <a:latin typeface="Britannic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802"/>
            <a:ext cx="8892481" cy="551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pc\Desktop\logos\LOG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2" y="116632"/>
            <a:ext cx="852415" cy="118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68" y="0"/>
            <a:ext cx="4474840" cy="1143000"/>
          </a:xfrm>
        </p:spPr>
        <p:txBody>
          <a:bodyPr>
            <a:normAutofit/>
          </a:bodyPr>
          <a:lstStyle/>
          <a:p>
            <a:pPr algn="l"/>
            <a:r>
              <a:rPr lang="es-MX" sz="3200" u="sng" dirty="0" smtClean="0">
                <a:latin typeface="Britannic Bold" pitchFamily="34" charset="0"/>
              </a:rPr>
              <a:t>EJERCICIO DEL GASTO</a:t>
            </a:r>
            <a:endParaRPr lang="es-MX" sz="3200" u="sng" dirty="0">
              <a:latin typeface="Britannic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3956"/>
            <a:ext cx="8964488" cy="580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89" y="188640"/>
            <a:ext cx="1633756" cy="5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-99392"/>
            <a:ext cx="4906888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latin typeface="Britannic Bold" pitchFamily="34" charset="0"/>
              </a:rPr>
              <a:t>ANALÍTICO DE AVANCE</a:t>
            </a:r>
            <a:endParaRPr lang="es-MX" sz="3200" b="1" dirty="0">
              <a:solidFill>
                <a:schemeClr val="tx2"/>
              </a:solidFill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" y="764704"/>
            <a:ext cx="884622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97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99392"/>
            <a:ext cx="5040560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es-MX" dirty="0"/>
              <a:t>REPORTE DEL EJERCICIO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5698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82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-99392"/>
            <a:ext cx="6336704" cy="1077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Britannic Bold" pitchFamily="34" charset="0"/>
                <a:ea typeface="+mj-ea"/>
                <a:cs typeface="+mj-cs"/>
              </a:defRPr>
            </a:lvl1pPr>
          </a:lstStyle>
          <a:p>
            <a:r>
              <a:rPr lang="es-MX" dirty="0" smtClean="0"/>
              <a:t>EXTRACCIÓN </a:t>
            </a:r>
            <a:r>
              <a:rPr lang="es-MX" dirty="0"/>
              <a:t>DE </a:t>
            </a:r>
            <a:r>
              <a:rPr lang="es-MX" dirty="0" smtClean="0"/>
              <a:t>INFORMACIÓN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" y="764704"/>
            <a:ext cx="896965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7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748"/>
            <a:ext cx="418680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3200" u="sng" dirty="0">
                <a:latin typeface="Britannic Bold" pitchFamily="34" charset="0"/>
              </a:rPr>
              <a:t>DESTINO DEL GASTO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92899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pc\Desktop\logos\LOGO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76" y="188640"/>
            <a:ext cx="272836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4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0718"/>
            <a:ext cx="533893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s-MX" sz="3200" b="1" dirty="0">
                <a:solidFill>
                  <a:schemeClr val="tx2"/>
                </a:solidFill>
                <a:latin typeface="Britannic Bold" pitchFamily="34" charset="0"/>
              </a:rPr>
              <a:t>REPORTE DE PROYECTO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75617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02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Presentación en pantalla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REPORTE SRFT REVUPE 2023</vt:lpstr>
      <vt:lpstr>EJERCICIO DEL GASTO</vt:lpstr>
      <vt:lpstr>ANALÍTICO DE AVANCE</vt:lpstr>
      <vt:lpstr>Presentación de PowerPoint</vt:lpstr>
      <vt:lpstr>Presentación de PowerPoint</vt:lpstr>
      <vt:lpstr>DESTINO DEL GASTO</vt:lpstr>
      <vt:lpstr>REPORTE DE PROYECTO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REVUPE 2024</dc:title>
  <dc:creator>pc</dc:creator>
  <cp:lastModifiedBy>pc</cp:lastModifiedBy>
  <cp:revision>4</cp:revision>
  <dcterms:created xsi:type="dcterms:W3CDTF">2024-08-05T19:30:04Z</dcterms:created>
  <dcterms:modified xsi:type="dcterms:W3CDTF">2024-08-05T20:27:58Z</dcterms:modified>
</cp:coreProperties>
</file>