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3" r:id="rId10"/>
    <p:sldId id="262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4" r:id="rId21"/>
    <p:sldId id="265" r:id="rId22"/>
    <p:sldId id="278" r:id="rId23"/>
    <p:sldId id="279" r:id="rId24"/>
    <p:sldId id="280" r:id="rId25"/>
    <p:sldId id="266" r:id="rId26"/>
    <p:sldId id="281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CD7-6293-4311-8E16-A16813F166BF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AA5-12A5-4DEC-902C-9AD889D0E4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58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CD7-6293-4311-8E16-A16813F166BF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AA5-12A5-4DEC-902C-9AD889D0E4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22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CD7-6293-4311-8E16-A16813F166BF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AA5-12A5-4DEC-902C-9AD889D0E4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246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CD7-6293-4311-8E16-A16813F166BF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AA5-12A5-4DEC-902C-9AD889D0E4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038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CD7-6293-4311-8E16-A16813F166BF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AA5-12A5-4DEC-902C-9AD889D0E4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64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CD7-6293-4311-8E16-A16813F166BF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AA5-12A5-4DEC-902C-9AD889D0E4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546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CD7-6293-4311-8E16-A16813F166BF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AA5-12A5-4DEC-902C-9AD889D0E4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18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CD7-6293-4311-8E16-A16813F166BF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AA5-12A5-4DEC-902C-9AD889D0E4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59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CD7-6293-4311-8E16-A16813F166BF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AA5-12A5-4DEC-902C-9AD889D0E4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218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CD7-6293-4311-8E16-A16813F166BF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AA5-12A5-4DEC-902C-9AD889D0E4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759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CD7-6293-4311-8E16-A16813F166BF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AA5-12A5-4DEC-902C-9AD889D0E4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76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9CD7-6293-4311-8E16-A16813F166BF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8AA5-12A5-4DEC-902C-9AD889D0E4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23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0499" y="-99392"/>
            <a:ext cx="7772400" cy="1470025"/>
          </a:xfrm>
        </p:spPr>
        <p:txBody>
          <a:bodyPr>
            <a:normAutofit/>
          </a:bodyPr>
          <a:lstStyle/>
          <a:p>
            <a:r>
              <a:rPr lang="es-MX" sz="4000" dirty="0" smtClean="0">
                <a:latin typeface="Britannic Bold" pitchFamily="34" charset="0"/>
              </a:rPr>
              <a:t>REPORTE </a:t>
            </a:r>
            <a:r>
              <a:rPr lang="es-MX" sz="4000" dirty="0" err="1" smtClean="0">
                <a:latin typeface="Britannic Bold" pitchFamily="34" charset="0"/>
              </a:rPr>
              <a:t>SRFT</a:t>
            </a:r>
            <a:r>
              <a:rPr lang="es-MX" sz="4000" dirty="0" smtClean="0">
                <a:latin typeface="Britannic Bold" pitchFamily="34" charset="0"/>
              </a:rPr>
              <a:t> </a:t>
            </a:r>
            <a:r>
              <a:rPr lang="es-MX" sz="4000" dirty="0" err="1" smtClean="0">
                <a:latin typeface="Britannic Bold" pitchFamily="34" charset="0"/>
              </a:rPr>
              <a:t>FAIS</a:t>
            </a:r>
            <a:r>
              <a:rPr lang="es-MX" sz="4000" dirty="0" smtClean="0">
                <a:latin typeface="Britannic Bold" pitchFamily="34" charset="0"/>
              </a:rPr>
              <a:t> MUNICIPAL </a:t>
            </a:r>
            <a:endParaRPr lang="es-MX" sz="4000" dirty="0">
              <a:latin typeface="Britannic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783636"/>
            <a:ext cx="6400800" cy="720080"/>
          </a:xfrm>
        </p:spPr>
        <p:txBody>
          <a:bodyPr/>
          <a:lstStyle/>
          <a:p>
            <a:r>
              <a:rPr lang="es-MX" b="1" dirty="0" smtClean="0">
                <a:latin typeface="Britannic Bold" pitchFamily="34" charset="0"/>
              </a:rPr>
              <a:t>SEGUNDO TRIMESTRE 2024</a:t>
            </a:r>
            <a:endParaRPr lang="es-MX" b="1" dirty="0">
              <a:latin typeface="Britannic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5564"/>
            <a:ext cx="8928992" cy="521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c\Desktop\logos\LOGO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3" y="116632"/>
            <a:ext cx="859123" cy="13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24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0984"/>
            <a:ext cx="8928992" cy="604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8932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2"/>
                </a:solidFill>
                <a:latin typeface="Britannic Bold" pitchFamily="34" charset="0"/>
              </a:rPr>
              <a:t>REPORTE DE PROYECTOS</a:t>
            </a:r>
            <a:endParaRPr lang="es-MX" sz="2400" dirty="0">
              <a:solidFill>
                <a:schemeClr val="tx2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7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71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58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1" y="476672"/>
            <a:ext cx="865718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589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713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63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0688"/>
            <a:ext cx="875617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67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6" y="501218"/>
            <a:ext cx="8729192" cy="573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59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5915"/>
            <a:ext cx="8856984" cy="584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28381" cy="539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26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29192" cy="545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16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36711"/>
            <a:ext cx="8871387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34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0726" y="237387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 smtClean="0">
                <a:latin typeface="Britannic Bold" pitchFamily="34" charset="0"/>
              </a:rPr>
              <a:t>EJERCICIO DEL GASTO</a:t>
            </a:r>
            <a:endParaRPr lang="es-MX" sz="2400" u="sng" dirty="0">
              <a:latin typeface="Britannic Bold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8" y="715453"/>
            <a:ext cx="8784976" cy="602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C:\Users\pc\Desktop\logos\LOGO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80" y="0"/>
            <a:ext cx="2263380" cy="7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92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8514" y="14799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u="sng" dirty="0" smtClean="0">
                <a:latin typeface="Britannic Bold" pitchFamily="34" charset="0"/>
              </a:rPr>
              <a:t>INDICADORES</a:t>
            </a:r>
            <a:endParaRPr lang="es-MX" sz="2800" u="sng" dirty="0">
              <a:latin typeface="Britannic Bol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0" y="671210"/>
            <a:ext cx="8858806" cy="585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pc\Desktop\logos\LOGO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263380" cy="7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04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6267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tx2"/>
                </a:solidFill>
                <a:latin typeface="Britannic Bold" pitchFamily="34" charset="0"/>
              </a:rPr>
              <a:t>REPORTE DE INDICADORES </a:t>
            </a:r>
            <a:endParaRPr lang="es-MX" sz="2000" dirty="0">
              <a:solidFill>
                <a:schemeClr val="tx2"/>
              </a:solidFill>
              <a:latin typeface="Britannic Bold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8" y="468357"/>
            <a:ext cx="8769477" cy="605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312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0688"/>
            <a:ext cx="875617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10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7127"/>
            <a:ext cx="887138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489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6367"/>
            <a:ext cx="8852745" cy="553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520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1" y="544765"/>
            <a:ext cx="8724253" cy="598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6021" y="144655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tx2"/>
                </a:solidFill>
                <a:latin typeface="Britannic Bold" pitchFamily="34" charset="0"/>
              </a:rPr>
              <a:t>EXTRACCIÓN DE INFORMACIÓN </a:t>
            </a:r>
            <a:endParaRPr lang="es-MX" sz="2000" dirty="0">
              <a:solidFill>
                <a:schemeClr val="tx2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73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56984" cy="549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91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2" y="699052"/>
            <a:ext cx="8873208" cy="597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5838" y="237387"/>
            <a:ext cx="396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  <a:latin typeface="Britannic Bold" pitchFamily="34" charset="0"/>
              </a:rPr>
              <a:t>ANALÍTICO DE AVANCES </a:t>
            </a:r>
            <a:endParaRPr lang="es-MX" sz="2400" b="1" dirty="0">
              <a:solidFill>
                <a:schemeClr val="tx2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6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57995" cy="547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83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591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225798"/>
            <a:ext cx="353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 b="1">
                <a:solidFill>
                  <a:schemeClr val="tx2"/>
                </a:solidFill>
                <a:latin typeface="Britannic Bold" pitchFamily="34" charset="0"/>
              </a:defRPr>
            </a:lvl1pPr>
          </a:lstStyle>
          <a:p>
            <a:r>
              <a:rPr lang="es-MX" dirty="0"/>
              <a:t>REPORTE DEL EJERCICIO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615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37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73208" cy="55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36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7624" y="200903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EXTRACCIÓN DE INFORMACIÓN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927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400" b="1">
                <a:solidFill>
                  <a:schemeClr val="tx2"/>
                </a:solidFill>
                <a:latin typeface="Britannic Bold" pitchFamily="34" charset="0"/>
              </a:defRPr>
            </a:lvl1pPr>
          </a:lstStyle>
          <a:p>
            <a:r>
              <a:rPr lang="es-MX" u="sng" dirty="0">
                <a:solidFill>
                  <a:schemeClr val="tx1"/>
                </a:solidFill>
              </a:rPr>
              <a:t>DESTINO DEL GASTO</a:t>
            </a:r>
            <a:endParaRPr lang="es-MX" u="sng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4" y="836712"/>
            <a:ext cx="8741306" cy="589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pc\Desktop\logos\LOGO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189"/>
            <a:ext cx="2263380" cy="7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453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32</Words>
  <Application>Microsoft Office PowerPoint</Application>
  <PresentationFormat>Presentación en pantalla (4:3)</PresentationFormat>
  <Paragraphs>11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REPORTE SRFT FAIS MUNICIPAL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 SRFT FAIS MUNICIPAL</dc:title>
  <dc:creator>pc</dc:creator>
  <cp:lastModifiedBy>pc</cp:lastModifiedBy>
  <cp:revision>5</cp:revision>
  <dcterms:created xsi:type="dcterms:W3CDTF">2024-08-05T18:21:08Z</dcterms:created>
  <dcterms:modified xsi:type="dcterms:W3CDTF">2024-08-05T20:44:04Z</dcterms:modified>
</cp:coreProperties>
</file>