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6" r:id="rId5"/>
    <p:sldId id="267" r:id="rId6"/>
    <p:sldId id="268" r:id="rId7"/>
    <p:sldId id="269" r:id="rId8"/>
    <p:sldId id="271" r:id="rId9"/>
    <p:sldId id="270" r:id="rId10"/>
    <p:sldId id="272" r:id="rId11"/>
    <p:sldId id="260" r:id="rId12"/>
    <p:sldId id="261" r:id="rId13"/>
    <p:sldId id="262" r:id="rId14"/>
    <p:sldId id="263" r:id="rId15"/>
    <p:sldId id="264" r:id="rId16"/>
    <p:sldId id="265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6A8B-4610-409E-9D29-C6BAA6AA55D2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EF48F-7BEB-4435-A0F6-1FA884A87E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224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6A8B-4610-409E-9D29-C6BAA6AA55D2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EF48F-7BEB-4435-A0F6-1FA884A87E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92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6A8B-4610-409E-9D29-C6BAA6AA55D2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EF48F-7BEB-4435-A0F6-1FA884A87E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576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6A8B-4610-409E-9D29-C6BAA6AA55D2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EF48F-7BEB-4435-A0F6-1FA884A87E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197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6A8B-4610-409E-9D29-C6BAA6AA55D2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EF48F-7BEB-4435-A0F6-1FA884A87E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2388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6A8B-4610-409E-9D29-C6BAA6AA55D2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EF48F-7BEB-4435-A0F6-1FA884A87E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431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6A8B-4610-409E-9D29-C6BAA6AA55D2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EF48F-7BEB-4435-A0F6-1FA884A87E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539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6A8B-4610-409E-9D29-C6BAA6AA55D2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EF48F-7BEB-4435-A0F6-1FA884A87E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446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6A8B-4610-409E-9D29-C6BAA6AA55D2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EF48F-7BEB-4435-A0F6-1FA884A87E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7784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6A8B-4610-409E-9D29-C6BAA6AA55D2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EF48F-7BEB-4435-A0F6-1FA884A87E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293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6A8B-4610-409E-9D29-C6BAA6AA55D2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EF48F-7BEB-4435-A0F6-1FA884A87E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756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46A8B-4610-409E-9D29-C6BAA6AA55D2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EF48F-7BEB-4435-A0F6-1FA884A87E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682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5617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43608" y="33265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Britannic Bold" pitchFamily="34" charset="0"/>
              </a:rPr>
              <a:t>REPORTE EN EL </a:t>
            </a:r>
            <a:r>
              <a:rPr lang="es-MX" dirty="0" err="1" smtClean="0">
                <a:latin typeface="Britannic Bold" pitchFamily="34" charset="0"/>
              </a:rPr>
              <a:t>SRFT</a:t>
            </a:r>
            <a:r>
              <a:rPr lang="es-MX" dirty="0" smtClean="0">
                <a:latin typeface="Britannic Bold" pitchFamily="34" charset="0"/>
              </a:rPr>
              <a:t> DEL TERCER TRIMESTRE 2023 DEL </a:t>
            </a:r>
            <a:r>
              <a:rPr lang="es-MX" dirty="0" err="1" smtClean="0">
                <a:latin typeface="Britannic Bold" pitchFamily="34" charset="0"/>
              </a:rPr>
              <a:t>FAIS</a:t>
            </a:r>
            <a:r>
              <a:rPr lang="es-MX" dirty="0" smtClean="0">
                <a:latin typeface="Britannic Bold" pitchFamily="34" charset="0"/>
              </a:rPr>
              <a:t> MUNICIPAL</a:t>
            </a:r>
            <a:endParaRPr lang="es-MX" dirty="0"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39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98659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093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23728" y="37115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u="sng" dirty="0" smtClean="0">
                <a:latin typeface="Britannic Bold" pitchFamily="34" charset="0"/>
              </a:rPr>
              <a:t>DESTINO DEL GASTO</a:t>
            </a:r>
            <a:endParaRPr lang="es-MX" u="sng" dirty="0">
              <a:latin typeface="Britannic Bold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3" y="1326868"/>
            <a:ext cx="8882643" cy="543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39552" y="944728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Times New Roman" pitchFamily="18" charset="0"/>
                <a:cs typeface="Times New Roman" pitchFamily="18" charset="0"/>
              </a:rPr>
              <a:t>REPORTE DE PROYECTOS </a:t>
            </a:r>
            <a:endParaRPr lang="es-MX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24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928992" cy="558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537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8659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037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98659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187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98659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34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843808" y="26064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u="sng" dirty="0" smtClean="0">
                <a:latin typeface="Britannic Bold" pitchFamily="34" charset="0"/>
              </a:rPr>
              <a:t>INDICADORES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467544" y="698211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Times New Roman" pitchFamily="18" charset="0"/>
                <a:cs typeface="Times New Roman" pitchFamily="18" charset="0"/>
              </a:rPr>
              <a:t>REPORTE DE INDICADORES </a:t>
            </a:r>
            <a:endParaRPr lang="es-MX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0" y="1120856"/>
            <a:ext cx="8992818" cy="562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922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7" y="764704"/>
            <a:ext cx="898659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613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87138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501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5" y="764704"/>
            <a:ext cx="898659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131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871385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55576" y="764704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ANALÍTICO DE AVANCES </a:t>
            </a:r>
            <a:endParaRPr lang="es-MX" sz="1200" b="1" dirty="0"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311860" y="26064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u="sng" dirty="0" smtClean="0">
                <a:latin typeface="Britannic Bold" pitchFamily="34" charset="0"/>
              </a:rPr>
              <a:t>EJERCICIO DEL GASTO</a:t>
            </a:r>
            <a:endParaRPr lang="es-MX" u="sng" dirty="0"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267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98659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55576" y="476672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Times New Roman" pitchFamily="18" charset="0"/>
                <a:cs typeface="Times New Roman" pitchFamily="18" charset="0"/>
              </a:rPr>
              <a:t>EXTRACCIÓN DE INFORMACIÓN</a:t>
            </a:r>
            <a:endParaRPr lang="es-MX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792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836712"/>
            <a:ext cx="8871385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470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986599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332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92696"/>
            <a:ext cx="887138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684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71857"/>
            <a:ext cx="8919117" cy="560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632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609655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Times New Roman" pitchFamily="18" charset="0"/>
                <a:cs typeface="Times New Roman" pitchFamily="18" charset="0"/>
              </a:rPr>
              <a:t>REPORTE DEL EJERCICIO</a:t>
            </a:r>
            <a:endParaRPr lang="es-MX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71728"/>
            <a:ext cx="8885786" cy="555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83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87138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604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856984" cy="553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682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784976" cy="549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49040" y="692696"/>
            <a:ext cx="5904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Times New Roman" pitchFamily="18" charset="0"/>
                <a:cs typeface="Times New Roman" pitchFamily="18" charset="0"/>
              </a:rPr>
              <a:t>EXTRACCIÓN DE INFORMACIÓN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85962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08720"/>
            <a:ext cx="8784977" cy="549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025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87138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562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36</Words>
  <Application>Microsoft Office PowerPoint</Application>
  <PresentationFormat>Presentación en pantalla (4:3)</PresentationFormat>
  <Paragraphs>10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pc</cp:lastModifiedBy>
  <cp:revision>9</cp:revision>
  <dcterms:created xsi:type="dcterms:W3CDTF">2023-11-03T17:05:17Z</dcterms:created>
  <dcterms:modified xsi:type="dcterms:W3CDTF">2023-11-03T19:59:18Z</dcterms:modified>
</cp:coreProperties>
</file>